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agosto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82</cp:revision>
  <dcterms:created xsi:type="dcterms:W3CDTF">2017-02-28T19:33:47Z</dcterms:created>
  <dcterms:modified xsi:type="dcterms:W3CDTF">2021-10-01T15:33:44Z</dcterms:modified>
</cp:coreProperties>
</file>